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15"/>
  </p:notesMasterIdLst>
  <p:handoutMasterIdLst>
    <p:handoutMasterId r:id="rId16"/>
  </p:handoutMasterIdLst>
  <p:sldIdLst>
    <p:sldId id="378" r:id="rId5"/>
    <p:sldId id="393" r:id="rId6"/>
    <p:sldId id="394" r:id="rId7"/>
    <p:sldId id="395" r:id="rId8"/>
    <p:sldId id="396" r:id="rId9"/>
    <p:sldId id="400" r:id="rId10"/>
    <p:sldId id="401" r:id="rId11"/>
    <p:sldId id="397" r:id="rId12"/>
    <p:sldId id="398" r:id="rId13"/>
    <p:sldId id="399" r:id="rId14"/>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393"/>
            <p14:sldId id="394"/>
            <p14:sldId id="395"/>
            <p14:sldId id="396"/>
            <p14:sldId id="400"/>
            <p14:sldId id="401"/>
            <p14:sldId id="397"/>
            <p14:sldId id="398"/>
            <p14:sldId id="399"/>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419" autoAdjust="0"/>
  </p:normalViewPr>
  <p:slideViewPr>
    <p:cSldViewPr snapToGrid="0" snapToObjects="1">
      <p:cViewPr>
        <p:scale>
          <a:sx n="81" d="100"/>
          <a:sy n="81" d="100"/>
        </p:scale>
        <p:origin x="1148" y="728"/>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10/19/2024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‹nr.›</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10/19/2024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‹nr.›</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766763" y="1255659"/>
            <a:ext cx="8091261" cy="369332"/>
          </a:xfrm>
          <a:prstGeom prst="rect">
            <a:avLst/>
          </a:prstGeom>
        </p:spPr>
        <p:txBody>
          <a:bodyPr wrap="square" lIns="0">
            <a:spAutoFit/>
          </a:bodyPr>
          <a:lstStyle/>
          <a:p>
            <a:r>
              <a:rPr lang="en-US" dirty="0">
                <a:solidFill>
                  <a:srgbClr val="DF6752"/>
                </a:solidFill>
                <a:latin typeface="+mn-lt"/>
              </a:rPr>
              <a:t>- SLET DETTE SLIDE, FØR DU FÆRDIGGØR PRÆSENTATIONEN</a:t>
            </a:r>
            <a:endParaRPr lang="da-DK" dirty="0">
              <a:solidFill>
                <a:srgbClr val="DF6752"/>
              </a:solidFill>
              <a:latin typeface="+mn-lt"/>
            </a:endParaRPr>
          </a:p>
        </p:txBody>
      </p:sp>
      <p:sp>
        <p:nvSpPr>
          <p:cNvPr id="5" name="Text Box 48"/>
          <p:cNvSpPr txBox="1">
            <a:spLocks noChangeArrowheads="1"/>
          </p:cNvSpPr>
          <p:nvPr userDrawn="1"/>
        </p:nvSpPr>
        <p:spPr bwMode="auto">
          <a:xfrm>
            <a:off x="766763" y="2205038"/>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mn-lt"/>
                <a:ea typeface="+mn-ea"/>
                <a:cs typeface="Arial" panose="020B0604020202020204" pitchFamily="34" charset="0"/>
              </a:rPr>
              <a:t>SKRIFT</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da-DK" altLang="da-DK" sz="900" b="0" kern="1200" noProof="1">
                <a:solidFill>
                  <a:schemeClr val="tx1"/>
                </a:solidFill>
                <a:latin typeface="+mn-lt"/>
                <a:ea typeface="+mn-ea"/>
                <a:cs typeface="Arial" panose="020B0604020202020204" pitchFamily="34" charset="0"/>
              </a:rPr>
              <a:t>AAU anvender vores</a:t>
            </a:r>
            <a:r>
              <a:rPr lang="da-DK" altLang="da-DK" sz="900" b="0" kern="1200" baseline="0" noProof="1">
                <a:solidFill>
                  <a:schemeClr val="tx1"/>
                </a:solidFill>
                <a:latin typeface="+mn-lt"/>
                <a:ea typeface="+mn-ea"/>
                <a:cs typeface="Arial" panose="020B0604020202020204" pitchFamily="34" charset="0"/>
              </a:rPr>
              <a:t> sekundære </a:t>
            </a:r>
            <a:r>
              <a:rPr lang="da-DK" altLang="da-DK" sz="900" b="0" kern="1200" noProof="1">
                <a:solidFill>
                  <a:schemeClr val="tx1"/>
                </a:solidFill>
                <a:latin typeface="+mn-lt"/>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2205038"/>
            <a:ext cx="2327618" cy="34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2205038"/>
            <a:ext cx="2285301"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INDSÆT BILLEDE</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På layouts med billedholder: Klik på ikon og vælg </a:t>
            </a:r>
            <a:r>
              <a:rPr lang="da-DK" sz="900" b="1" kern="1200" noProof="1">
                <a:solidFill>
                  <a:schemeClr val="tx1"/>
                </a:solidFill>
                <a:latin typeface="+mn-lt"/>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a:t>
            </a:r>
            <a:r>
              <a:rPr lang="da-DK" sz="900" b="0" kern="1200" noProof="1">
                <a:solidFill>
                  <a:schemeClr val="tx1"/>
                </a:solidFill>
                <a:latin typeface="+mn-lt"/>
                <a:ea typeface="+mn-ea"/>
                <a:cs typeface="Arial" panose="020B0604020202020204" pitchFamily="34" charset="0"/>
              </a:rPr>
              <a:t>. Klik </a:t>
            </a:r>
            <a:r>
              <a:rPr lang="da-DK" sz="900" b="1" kern="1200" noProof="1">
                <a:solidFill>
                  <a:schemeClr val="tx1"/>
                </a:solidFill>
                <a:latin typeface="+mn-lt"/>
                <a:ea typeface="+mn-ea"/>
                <a:cs typeface="Arial" panose="020B0604020202020204" pitchFamily="34" charset="0"/>
              </a:rPr>
              <a:t>Beskær</a:t>
            </a:r>
            <a:r>
              <a:rPr lang="da-DK" sz="900" b="0" kern="1200" noProof="1">
                <a:solidFill>
                  <a:schemeClr val="tx1"/>
                </a:solidFill>
                <a:latin typeface="+mn-lt"/>
                <a:ea typeface="+mn-ea"/>
                <a:cs typeface="Arial" panose="020B0604020202020204" pitchFamily="34" charset="0"/>
              </a:rPr>
              <a:t> </a:t>
            </a:r>
            <a:r>
              <a:rPr lang="da-DK" sz="900" b="0" i="1" kern="1200" noProof="1">
                <a:solidFill>
                  <a:schemeClr val="tx1"/>
                </a:solidFill>
                <a:latin typeface="+mn-lt"/>
                <a:ea typeface="+mn-ea"/>
                <a:cs typeface="Arial" panose="020B0604020202020204" pitchFamily="34" charset="0"/>
              </a:rPr>
              <a:t>(højreklik på billedet og tryk på ikonet som er vist til højre) </a:t>
            </a:r>
            <a:r>
              <a:rPr lang="da-DK" sz="900" b="0" kern="1200" noProof="1">
                <a:solidFill>
                  <a:schemeClr val="tx1"/>
                </a:solidFill>
                <a:latin typeface="+mn-lt"/>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Ønsker du at skalere billedet </a:t>
            </a:r>
            <a:r>
              <a:rPr lang="da-DK" sz="900" i="1" kern="1200" noProof="1">
                <a:solidFill>
                  <a:schemeClr val="tx1"/>
                </a:solidFill>
                <a:latin typeface="+mn-lt"/>
                <a:ea typeface="+mn-ea"/>
                <a:cs typeface="Arial" panose="020B0604020202020204" pitchFamily="34" charset="0"/>
              </a:rPr>
              <a:t>(ændre billedets størrelse uden at ændre dets proportioner)</a:t>
            </a:r>
            <a:r>
              <a:rPr lang="da-DK" sz="900" b="0" i="1" kern="1200" noProof="1">
                <a:solidFill>
                  <a:schemeClr val="tx1"/>
                </a:solidFill>
                <a:latin typeface="+mn-lt"/>
                <a:ea typeface="+mn-ea"/>
                <a:cs typeface="Arial" panose="020B0604020202020204" pitchFamily="34" charset="0"/>
              </a:rPr>
              <a:t>, </a:t>
            </a:r>
            <a:r>
              <a:rPr lang="da-DK" sz="900" b="0" kern="1200" noProof="1">
                <a:solidFill>
                  <a:schemeClr val="tx1"/>
                </a:solidFill>
                <a:latin typeface="+mn-lt"/>
                <a:ea typeface="+mn-ea"/>
                <a:cs typeface="Arial" panose="020B0604020202020204" pitchFamily="34" charset="0"/>
              </a:rPr>
              <a:t>så hold </a:t>
            </a:r>
            <a:r>
              <a:rPr lang="da-DK" sz="900" b="1" kern="1200" noProof="1">
                <a:solidFill>
                  <a:schemeClr val="tx1"/>
                </a:solidFill>
                <a:latin typeface="+mn-lt"/>
                <a:ea typeface="+mn-ea"/>
                <a:cs typeface="Arial" panose="020B0604020202020204" pitchFamily="34" charset="0"/>
              </a:rPr>
              <a:t>SHIFT</a:t>
            </a:r>
            <a:r>
              <a:rPr lang="da-DK" sz="900" b="0" kern="1200" noProof="1">
                <a:solidFill>
                  <a:schemeClr val="tx1"/>
                </a:solidFill>
                <a:latin typeface="+mn-lt"/>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3. </a:t>
            </a:r>
            <a:r>
              <a:rPr lang="da-DK" sz="900" b="0" kern="1200" noProof="1">
                <a:solidFill>
                  <a:schemeClr val="tx1"/>
                </a:solidFill>
                <a:latin typeface="+mn-lt"/>
                <a:ea typeface="+mn-ea"/>
                <a:cs typeface="Arial" panose="020B0604020202020204" pitchFamily="34" charset="0"/>
              </a:rPr>
              <a:t>Højreklik på billedet og vælg </a:t>
            </a:r>
            <a:r>
              <a:rPr lang="da-DK" sz="900" b="1" kern="1200" noProof="1">
                <a:solidFill>
                  <a:schemeClr val="tx1"/>
                </a:solidFill>
                <a:latin typeface="+mn-lt"/>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Tip: </a:t>
            </a:r>
            <a:r>
              <a:rPr lang="da-DK" sz="900" b="0" kern="1200" noProof="1">
                <a:solidFill>
                  <a:schemeClr val="tx1"/>
                </a:solidFill>
                <a:latin typeface="+mn-lt"/>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mn-lt"/>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647519"/>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16" name="Text Box 48"/>
          <p:cNvSpPr txBox="1">
            <a:spLocks noChangeArrowheads="1"/>
          </p:cNvSpPr>
          <p:nvPr userDrawn="1"/>
        </p:nvSpPr>
        <p:spPr bwMode="auto">
          <a:xfrm>
            <a:off x="3428374" y="2205038"/>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mn-lt"/>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da-DK" altLang="da-DK" sz="900" b="1" kern="1200" noProof="1">
                <a:solidFill>
                  <a:schemeClr val="tx1"/>
                </a:solidFill>
                <a:latin typeface="+mn-lt"/>
                <a:ea typeface="+mn-ea"/>
                <a:cs typeface="Arial" panose="020B0604020202020204" pitchFamily="34" charset="0"/>
              </a:rPr>
              <a:t>1. </a:t>
            </a:r>
            <a:r>
              <a:rPr lang="da-DK" altLang="da-DK" sz="900" kern="1200" noProof="1">
                <a:solidFill>
                  <a:schemeClr val="tx1"/>
                </a:solidFill>
                <a:latin typeface="+mn-lt"/>
                <a:ea typeface="+mn-ea"/>
                <a:cs typeface="Arial" panose="020B0604020202020204" pitchFamily="34" charset="0"/>
              </a:rPr>
              <a:t>Klik på </a:t>
            </a:r>
            <a:r>
              <a:rPr lang="da-DK" altLang="da-DK" sz="900" b="1" kern="1200" noProof="1">
                <a:solidFill>
                  <a:schemeClr val="tx1"/>
                </a:solidFill>
                <a:latin typeface="+mn-lt"/>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mn-lt"/>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For at få et ensartet udtryk i vores præsentationer er der</a:t>
            </a:r>
            <a:r>
              <a:rPr lang="da-DK" sz="900" b="0" kern="1200" baseline="0" noProof="1">
                <a:solidFill>
                  <a:schemeClr val="tx1"/>
                </a:solidFill>
                <a:latin typeface="+mn-lt"/>
                <a:ea typeface="+mn-ea"/>
                <a:cs typeface="Arial" panose="020B0604020202020204" pitchFamily="34" charset="0"/>
              </a:rPr>
              <a:t> guidelines i form af </a:t>
            </a:r>
            <a:r>
              <a:rPr lang="da-DK" sz="900" b="1" kern="1200" baseline="0" noProof="1">
                <a:solidFill>
                  <a:schemeClr val="tx1"/>
                </a:solidFill>
                <a:latin typeface="+mn-lt"/>
                <a:ea typeface="+mn-ea"/>
                <a:cs typeface="Arial" panose="020B0604020202020204" pitchFamily="34" charset="0"/>
              </a:rPr>
              <a:t>Hjælpelinjer. </a:t>
            </a:r>
            <a:r>
              <a:rPr lang="da-DK" sz="900" b="0" kern="1200" baseline="0" noProof="1">
                <a:solidFill>
                  <a:schemeClr val="tx1"/>
                </a:solidFill>
                <a:latin typeface="+mn-lt"/>
                <a:ea typeface="+mn-ea"/>
                <a:cs typeface="Arial" panose="020B0604020202020204" pitchFamily="34" charset="0"/>
              </a:rPr>
              <a:t>For at se disse: </a:t>
            </a:r>
            <a:endParaRPr lang="da-DK" sz="900" b="0" kern="12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 </a:t>
            </a:r>
            <a:r>
              <a:rPr lang="da-DK" sz="900" b="0" kern="1200" noProof="1">
                <a:solidFill>
                  <a:schemeClr val="tx1"/>
                </a:solidFill>
                <a:latin typeface="+mn-lt"/>
                <a:ea typeface="+mn-ea"/>
                <a:cs typeface="Arial" panose="020B0604020202020204" pitchFamily="34" charset="0"/>
              </a:rPr>
              <a:t>Klik på </a:t>
            </a:r>
            <a:r>
              <a:rPr lang="da-DK" sz="900" b="1" kern="1200" noProof="1">
                <a:solidFill>
                  <a:schemeClr val="tx1"/>
                </a:solidFill>
                <a:latin typeface="+mn-lt"/>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Vælg </a:t>
            </a:r>
            <a:r>
              <a:rPr lang="da-DK" sz="900" b="1" kern="1200" noProof="1">
                <a:solidFill>
                  <a:schemeClr val="tx1"/>
                </a:solidFill>
                <a:latin typeface="+mn-lt"/>
                <a:ea typeface="+mn-ea"/>
                <a:cs typeface="Arial" panose="020B0604020202020204" pitchFamily="34" charset="0"/>
              </a:rPr>
              <a:t>Gitterlinjer</a:t>
            </a:r>
            <a:r>
              <a:rPr lang="da-DK" sz="900" b="0" kern="1200" noProof="1">
                <a:solidFill>
                  <a:schemeClr val="tx1"/>
                </a:solidFill>
                <a:latin typeface="+mn-lt"/>
                <a:ea typeface="+mn-ea"/>
                <a:cs typeface="Arial" panose="020B0604020202020204" pitchFamily="34" charset="0"/>
              </a:rPr>
              <a:t> og/eller </a:t>
            </a:r>
            <a:r>
              <a:rPr lang="da-DK" sz="900" b="1" kern="1200" noProof="1">
                <a:solidFill>
                  <a:schemeClr val="tx1"/>
                </a:solidFill>
                <a:latin typeface="+mn-lt"/>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mn-lt"/>
                <a:ea typeface="+mn-ea"/>
                <a:cs typeface="Arial" panose="020B0604020202020204" pitchFamily="34" charset="0"/>
              </a:rPr>
              <a:t>Tip: </a:t>
            </a:r>
            <a:r>
              <a:rPr lang="da-DK" sz="900" b="0" kern="1200" noProof="1">
                <a:solidFill>
                  <a:srgbClr val="DF6752"/>
                </a:solidFill>
                <a:latin typeface="+mn-lt"/>
                <a:ea typeface="+mn-ea"/>
                <a:cs typeface="Arial" panose="020B0604020202020204" pitchFamily="34" charset="0"/>
              </a:rPr>
              <a:t>Tryk </a:t>
            </a:r>
            <a:r>
              <a:rPr lang="da-DK" sz="900" b="1" kern="1200" noProof="1">
                <a:solidFill>
                  <a:srgbClr val="DF6752"/>
                </a:solidFill>
                <a:latin typeface="+mn-lt"/>
                <a:ea typeface="+mn-ea"/>
                <a:cs typeface="Arial" panose="020B0604020202020204" pitchFamily="34" charset="0"/>
              </a:rPr>
              <a:t>Alt + F9</a:t>
            </a:r>
            <a:r>
              <a:rPr lang="da-DK" sz="900" b="0" kern="1200" noProof="1">
                <a:solidFill>
                  <a:srgbClr val="DF6752"/>
                </a:solidFill>
                <a:latin typeface="+mn-lt"/>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486989"/>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903752"/>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867115"/>
            <a:ext cx="319516" cy="568784"/>
          </a:xfrm>
          <a:prstGeom prst="rect">
            <a:avLst/>
          </a:prstGeom>
        </p:spPr>
      </p:pic>
      <p:sp>
        <p:nvSpPr>
          <p:cNvPr id="22" name="Rektangel 21"/>
          <p:cNvSpPr/>
          <p:nvPr userDrawn="1"/>
        </p:nvSpPr>
        <p:spPr>
          <a:xfrm>
            <a:off x="766763" y="651963"/>
            <a:ext cx="6096000" cy="1200329"/>
          </a:xfrm>
          <a:prstGeom prst="rect">
            <a:avLst/>
          </a:prstGeom>
        </p:spPr>
        <p:txBody>
          <a:bodyPr lIns="0" rIns="72000">
            <a:spAutoFit/>
          </a:bodyPr>
          <a:lstStyle/>
          <a:p>
            <a:r>
              <a:rPr lang="en-US" sz="3600" b="1" spc="300" dirty="0">
                <a:latin typeface="+mn-lt"/>
              </a:rPr>
              <a:t>BRUGERGUIDE</a:t>
            </a:r>
            <a:br>
              <a:rPr lang="en-US" sz="3600" b="1" spc="300" dirty="0">
                <a:latin typeface="+mn-lt"/>
              </a:rPr>
            </a:br>
            <a:endParaRPr lang="da-DK" sz="3600" b="1" spc="300" dirty="0">
              <a:latin typeface="+mn-lt"/>
            </a:endParaRPr>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61197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UNIVERSITET</a:t>
            </a:r>
            <a:br>
              <a:rPr lang="en-US" dirty="0"/>
            </a:br>
            <a:r>
              <a:rPr lang="en-US" dirty="0"/>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PAUSE</a:t>
            </a:r>
            <a:br>
              <a:rPr lang="en-US" dirty="0"/>
            </a:br>
            <a:r>
              <a:rPr lang="en-US" dirty="0"/>
              <a:t>OVERSKRIFT</a:t>
            </a:r>
          </a:p>
        </p:txBody>
      </p:sp>
      <p:pic>
        <p:nvPicPr>
          <p:cNvPr id="31" name="Billede 30"/>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endParaRPr lang="da-DK" dirty="0"/>
          </a:p>
        </p:txBody>
      </p:sp>
      <p:sp>
        <p:nvSpPr>
          <p:cNvPr id="6" name="Pladsholder til tekst 6"/>
          <p:cNvSpPr>
            <a:spLocks noGrp="1"/>
          </p:cNvSpPr>
          <p:nvPr>
            <p:ph type="body" sz="quarter" idx="13" hasCustomPrompt="1"/>
          </p:nvPr>
        </p:nvSpPr>
        <p:spPr>
          <a:xfrm>
            <a:off x="3071814" y="6363837"/>
            <a:ext cx="1712688"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dirty="0"/>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a:solidFill>
                  <a:schemeClr val="bg1"/>
                </a:solidFill>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‹nr.›</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a:solidFill>
                  <a:schemeClr val="bg1"/>
                </a:solidFill>
                <a:latin typeface="+mn-lt"/>
              </a:defRPr>
            </a:lvl1pPr>
          </a:lstStyle>
          <a:p>
            <a:r>
              <a:rPr lang="en-US" dirty="0"/>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335700"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SIDE</a:t>
            </a:r>
          </a:p>
          <a:p>
            <a:pPr algn="r"/>
            <a:fld id="{B7B554CF-BBF7-4941-9FD0-458D21B824E3}" type="slidenum">
              <a:rPr lang="en-US" sz="600" b="1" spc="200" baseline="0" smtClean="0">
                <a:latin typeface="+mn-lt"/>
              </a:rPr>
              <a:t>‹nr.›</a:t>
            </a:fld>
            <a:endParaRPr lang="en-US" sz="600" b="1" spc="200" baseline="0" dirty="0">
              <a:latin typeface="+mn-lt"/>
            </a:endParaRPr>
          </a:p>
        </p:txBody>
      </p:sp>
      <p:pic>
        <p:nvPicPr>
          <p:cNvPr id="2" name="Billede 1"/>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324192" y="6337504"/>
            <a:ext cx="1067935" cy="266983"/>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t>Computerteknologi case</a:t>
            </a:r>
            <a:br>
              <a:rPr lang="da-DK" dirty="0"/>
            </a:br>
            <a:r>
              <a:rPr lang="da-DK" dirty="0" err="1"/>
              <a:t>IoT</a:t>
            </a:r>
            <a:r>
              <a:rPr lang="da-DK" dirty="0"/>
              <a:t> </a:t>
            </a:r>
            <a:r>
              <a:rPr lang="da-DK" dirty="0" err="1"/>
              <a:t>device</a:t>
            </a:r>
            <a:r>
              <a:rPr lang="da-DK" dirty="0"/>
              <a:t> + server</a:t>
            </a:r>
            <a:endParaRPr lang="da-DK" b="0" dirty="0"/>
          </a:p>
        </p:txBody>
      </p:sp>
      <p:sp>
        <p:nvSpPr>
          <p:cNvPr id="7" name="Pladsholder til tekst 6"/>
          <p:cNvSpPr>
            <a:spLocks noGrp="1"/>
          </p:cNvSpPr>
          <p:nvPr>
            <p:ph type="body" sz="quarter" idx="12"/>
          </p:nvPr>
        </p:nvSpPr>
        <p:spPr/>
        <p:txBody>
          <a:bodyPr/>
          <a:lstStyle/>
          <a:p>
            <a:r>
              <a:rPr lang="da-DK" dirty="0"/>
              <a:t>Studiepraktik 2024</a:t>
            </a:r>
          </a:p>
        </p:txBody>
      </p:sp>
      <p:pic>
        <p:nvPicPr>
          <p:cNvPr id="3" name="Billede 2"/>
          <p:cNvPicPr>
            <a:picLocks noChangeAspect="1"/>
          </p:cNvPicPr>
          <p:nvPr/>
        </p:nvPicPr>
        <p:blipFill rotWithShape="1">
          <a:blip r:embed="rId4">
            <a:extLst>
              <a:ext uri="{28A0092B-C50C-407E-A947-70E740481C1C}">
                <a14:useLocalDpi xmlns:a14="http://schemas.microsoft.com/office/drawing/2010/main" val="0"/>
              </a:ext>
            </a:extLst>
          </a:blip>
          <a:srcRect l="35798" t="13321" r="36944"/>
          <a:stretch/>
        </p:blipFill>
        <p:spPr>
          <a:xfrm>
            <a:off x="5394959" y="5564777"/>
            <a:ext cx="1345475" cy="142963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54989614-9800-379D-BA16-D03660A0D6B7}"/>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p:txBody>
          <a:bodyPr/>
          <a:lstStyle/>
          <a:p>
            <a:endParaRPr lang="da-DK"/>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p:txBody>
          <a:bodyPr/>
          <a:lstStyle/>
          <a:p>
            <a:endParaRPr lang="da-DK"/>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endParaRPr lang="da-DK"/>
          </a:p>
        </p:txBody>
      </p:sp>
    </p:spTree>
    <p:extLst>
      <p:ext uri="{BB962C8B-B14F-4D97-AF65-F5344CB8AC3E}">
        <p14:creationId xmlns:p14="http://schemas.microsoft.com/office/powerpoint/2010/main" val="965183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35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a-DK" dirty="0" err="1"/>
              <a:t>IoT</a:t>
            </a:r>
            <a:r>
              <a:rPr lang="da-DK" dirty="0"/>
              <a:t> </a:t>
            </a:r>
            <a:r>
              <a:rPr lang="da-DK" dirty="0" err="1"/>
              <a:t>device</a:t>
            </a:r>
            <a:r>
              <a:rPr lang="da-DK" dirty="0"/>
              <a:t> + server</a:t>
            </a:r>
          </a:p>
        </p:txBody>
      </p:sp>
      <p:sp>
        <p:nvSpPr>
          <p:cNvPr id="4" name="Pladsholder til tekst 3"/>
          <p:cNvSpPr>
            <a:spLocks noGrp="1"/>
          </p:cNvSpPr>
          <p:nvPr>
            <p:ph type="body" sz="quarter" idx="12"/>
          </p:nvPr>
        </p:nvSpPr>
        <p:spPr/>
        <p:txBody>
          <a:bodyPr/>
          <a:lstStyle/>
          <a:p>
            <a:r>
              <a:rPr lang="da-DK" dirty="0"/>
              <a:t>På </a:t>
            </a:r>
            <a:r>
              <a:rPr lang="da-DK" dirty="0" err="1"/>
              <a:t>ComTek</a:t>
            </a:r>
            <a:r>
              <a:rPr lang="da-DK" dirty="0"/>
              <a:t> laver vi hardware-nær programmering og indlejrede systemer, distribuerede systemer og arbejder med netværksteknologier</a:t>
            </a:r>
          </a:p>
          <a:p>
            <a:r>
              <a:rPr lang="da-DK" dirty="0"/>
              <a:t>Det skal I også prøve!</a:t>
            </a:r>
          </a:p>
          <a:p>
            <a:pPr marL="0" indent="0">
              <a:buNone/>
            </a:pPr>
            <a:endParaRPr lang="da-DK" dirty="0"/>
          </a:p>
        </p:txBody>
      </p:sp>
      <p:sp>
        <p:nvSpPr>
          <p:cNvPr id="5" name="Pladsholder til tekst 4"/>
          <p:cNvSpPr>
            <a:spLocks noGrp="1"/>
          </p:cNvSpPr>
          <p:nvPr>
            <p:ph type="body" sz="quarter" idx="13"/>
          </p:nvPr>
        </p:nvSpPr>
        <p:spPr>
          <a:xfrm>
            <a:off x="3071813" y="6363837"/>
            <a:ext cx="1605290" cy="282204"/>
          </a:xfrm>
        </p:spPr>
        <p:txBody>
          <a:bodyPr/>
          <a:lstStyle/>
          <a:p>
            <a:endParaRPr lang="da-DK" dirty="0"/>
          </a:p>
        </p:txBody>
      </p:sp>
      <p:sp>
        <p:nvSpPr>
          <p:cNvPr id="8" name="Pladsholder til billede 7">
            <a:extLst>
              <a:ext uri="{FF2B5EF4-FFF2-40B4-BE49-F238E27FC236}">
                <a16:creationId xmlns:a16="http://schemas.microsoft.com/office/drawing/2014/main" id="{A91198CB-7573-2463-2DDE-3FB07C52E716}"/>
              </a:ext>
            </a:extLst>
          </p:cNvPr>
          <p:cNvSpPr>
            <a:spLocks noGrp="1"/>
          </p:cNvSpPr>
          <p:nvPr>
            <p:ph type="pic" sz="quarter" idx="11"/>
          </p:nvPr>
        </p:nvSpPr>
        <p:spPr/>
        <p:txBody>
          <a:bodyPr/>
          <a:lstStyle/>
          <a:p>
            <a:endParaRPr lang="da-DK"/>
          </a:p>
        </p:txBody>
      </p:sp>
    </p:spTree>
    <p:extLst>
      <p:ext uri="{BB962C8B-B14F-4D97-AF65-F5344CB8AC3E}">
        <p14:creationId xmlns:p14="http://schemas.microsoft.com/office/powerpoint/2010/main" val="397331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A548D71B-C79C-7094-AD1C-FBD52BAA3B23}"/>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B5AD405A-6412-40C1-052C-F855F6627D05}"/>
              </a:ext>
            </a:extLst>
          </p:cNvPr>
          <p:cNvSpPr>
            <a:spLocks noGrp="1"/>
          </p:cNvSpPr>
          <p:nvPr>
            <p:ph type="title"/>
          </p:nvPr>
        </p:nvSpPr>
        <p:spPr/>
        <p:txBody>
          <a:bodyPr/>
          <a:lstStyle/>
          <a:p>
            <a:r>
              <a:rPr lang="da-DK" dirty="0"/>
              <a:t>Hvad er en </a:t>
            </a:r>
            <a:r>
              <a:rPr lang="da-DK" dirty="0" err="1"/>
              <a:t>IoT</a:t>
            </a:r>
            <a:r>
              <a:rPr lang="da-DK" dirty="0"/>
              <a:t> </a:t>
            </a:r>
            <a:r>
              <a:rPr lang="da-DK" dirty="0" err="1"/>
              <a:t>device</a:t>
            </a:r>
            <a:r>
              <a:rPr lang="da-DK" dirty="0"/>
              <a:t>?</a:t>
            </a:r>
          </a:p>
        </p:txBody>
      </p:sp>
      <p:sp>
        <p:nvSpPr>
          <p:cNvPr id="4" name="Pladsholder til tekst 3">
            <a:extLst>
              <a:ext uri="{FF2B5EF4-FFF2-40B4-BE49-F238E27FC236}">
                <a16:creationId xmlns:a16="http://schemas.microsoft.com/office/drawing/2014/main" id="{91556EEA-558A-6973-71A4-9CC1358B62B7}"/>
              </a:ext>
            </a:extLst>
          </p:cNvPr>
          <p:cNvSpPr>
            <a:spLocks noGrp="1"/>
          </p:cNvSpPr>
          <p:nvPr>
            <p:ph type="body" sz="quarter" idx="12"/>
          </p:nvPr>
        </p:nvSpPr>
        <p:spPr/>
        <p:txBody>
          <a:bodyPr/>
          <a:lstStyle/>
          <a:p>
            <a:endParaRPr lang="da-DK"/>
          </a:p>
        </p:txBody>
      </p:sp>
      <p:sp>
        <p:nvSpPr>
          <p:cNvPr id="5" name="Pladsholder til tekst 4">
            <a:extLst>
              <a:ext uri="{FF2B5EF4-FFF2-40B4-BE49-F238E27FC236}">
                <a16:creationId xmlns:a16="http://schemas.microsoft.com/office/drawing/2014/main" id="{68F73CC1-3BB3-E7D3-227F-1884985A3AA4}"/>
              </a:ext>
            </a:extLst>
          </p:cNvPr>
          <p:cNvSpPr>
            <a:spLocks noGrp="1"/>
          </p:cNvSpPr>
          <p:nvPr>
            <p:ph type="body" sz="quarter" idx="13"/>
          </p:nvPr>
        </p:nvSpPr>
        <p:spPr/>
        <p:txBody>
          <a:bodyPr/>
          <a:lstStyle/>
          <a:p>
            <a:endParaRPr lang="da-DK"/>
          </a:p>
        </p:txBody>
      </p:sp>
    </p:spTree>
    <p:extLst>
      <p:ext uri="{BB962C8B-B14F-4D97-AF65-F5344CB8AC3E}">
        <p14:creationId xmlns:p14="http://schemas.microsoft.com/office/powerpoint/2010/main" val="189360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F5B442B0-508C-7D9C-C4CB-2559E76F6C8E}"/>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3C4DF6EB-7B9B-749D-8CA4-26FD6DD6B5AB}"/>
              </a:ext>
            </a:extLst>
          </p:cNvPr>
          <p:cNvSpPr>
            <a:spLocks noGrp="1"/>
          </p:cNvSpPr>
          <p:nvPr>
            <p:ph type="title"/>
          </p:nvPr>
        </p:nvSpPr>
        <p:spPr/>
        <p:txBody>
          <a:bodyPr/>
          <a:lstStyle/>
          <a:p>
            <a:r>
              <a:rPr lang="da-DK" dirty="0"/>
              <a:t>Hvad er en server?</a:t>
            </a:r>
          </a:p>
        </p:txBody>
      </p:sp>
      <p:sp>
        <p:nvSpPr>
          <p:cNvPr id="4" name="Pladsholder til tekst 3">
            <a:extLst>
              <a:ext uri="{FF2B5EF4-FFF2-40B4-BE49-F238E27FC236}">
                <a16:creationId xmlns:a16="http://schemas.microsoft.com/office/drawing/2014/main" id="{2CE0EADD-EADE-C5EC-3728-1FEFB8323305}"/>
              </a:ext>
            </a:extLst>
          </p:cNvPr>
          <p:cNvSpPr>
            <a:spLocks noGrp="1"/>
          </p:cNvSpPr>
          <p:nvPr>
            <p:ph type="body" sz="quarter" idx="12"/>
          </p:nvPr>
        </p:nvSpPr>
        <p:spPr/>
        <p:txBody>
          <a:bodyPr/>
          <a:lstStyle/>
          <a:p>
            <a:endParaRPr lang="da-DK"/>
          </a:p>
        </p:txBody>
      </p:sp>
      <p:sp>
        <p:nvSpPr>
          <p:cNvPr id="5" name="Pladsholder til tekst 4">
            <a:extLst>
              <a:ext uri="{FF2B5EF4-FFF2-40B4-BE49-F238E27FC236}">
                <a16:creationId xmlns:a16="http://schemas.microsoft.com/office/drawing/2014/main" id="{F966E461-60F0-38FF-A9DB-F2A10BB4668F}"/>
              </a:ext>
            </a:extLst>
          </p:cNvPr>
          <p:cNvSpPr>
            <a:spLocks noGrp="1"/>
          </p:cNvSpPr>
          <p:nvPr>
            <p:ph type="body" sz="quarter" idx="13"/>
          </p:nvPr>
        </p:nvSpPr>
        <p:spPr/>
        <p:txBody>
          <a:bodyPr/>
          <a:lstStyle/>
          <a:p>
            <a:endParaRPr lang="da-DK"/>
          </a:p>
        </p:txBody>
      </p:sp>
    </p:spTree>
    <p:extLst>
      <p:ext uri="{BB962C8B-B14F-4D97-AF65-F5344CB8AC3E}">
        <p14:creationId xmlns:p14="http://schemas.microsoft.com/office/powerpoint/2010/main" val="37210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CE15B6C2-BC86-70B4-134B-80D235F30B41}"/>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6A4CCA3D-A8ED-9013-91BE-57C0B4973D07}"/>
              </a:ext>
            </a:extLst>
          </p:cNvPr>
          <p:cNvSpPr>
            <a:spLocks noGrp="1"/>
          </p:cNvSpPr>
          <p:nvPr>
            <p:ph type="title"/>
          </p:nvPr>
        </p:nvSpPr>
        <p:spPr/>
        <p:txBody>
          <a:bodyPr/>
          <a:lstStyle/>
          <a:p>
            <a:r>
              <a:rPr lang="da-DK" dirty="0"/>
              <a:t>Jeres opgave!</a:t>
            </a:r>
          </a:p>
        </p:txBody>
      </p:sp>
      <p:sp>
        <p:nvSpPr>
          <p:cNvPr id="4" name="Pladsholder til tekst 3">
            <a:extLst>
              <a:ext uri="{FF2B5EF4-FFF2-40B4-BE49-F238E27FC236}">
                <a16:creationId xmlns:a16="http://schemas.microsoft.com/office/drawing/2014/main" id="{0060ABB5-8D28-A624-7A61-91753C885564}"/>
              </a:ext>
            </a:extLst>
          </p:cNvPr>
          <p:cNvSpPr>
            <a:spLocks noGrp="1"/>
          </p:cNvSpPr>
          <p:nvPr>
            <p:ph type="body" sz="quarter" idx="12"/>
          </p:nvPr>
        </p:nvSpPr>
        <p:spPr/>
        <p:txBody>
          <a:bodyPr/>
          <a:lstStyle/>
          <a:p>
            <a:r>
              <a:rPr lang="da-DK" dirty="0"/>
              <a:t>Beskriv casen</a:t>
            </a:r>
          </a:p>
          <a:p>
            <a:pPr lvl="1"/>
            <a:r>
              <a:rPr lang="da-DK" dirty="0"/>
              <a:t>Gerne med et diagram med </a:t>
            </a:r>
            <a:r>
              <a:rPr lang="da-DK" dirty="0" err="1"/>
              <a:t>IoT</a:t>
            </a:r>
            <a:r>
              <a:rPr lang="da-DK" dirty="0"/>
              <a:t> </a:t>
            </a:r>
            <a:r>
              <a:rPr lang="da-DK" dirty="0" err="1"/>
              <a:t>device</a:t>
            </a:r>
            <a:r>
              <a:rPr lang="da-DK" dirty="0"/>
              <a:t> og server på</a:t>
            </a:r>
          </a:p>
          <a:p>
            <a:pPr lvl="1"/>
            <a:r>
              <a:rPr lang="da-DK" dirty="0"/>
              <a:t>Måske et </a:t>
            </a:r>
            <a:r>
              <a:rPr lang="da-DK" dirty="0" err="1"/>
              <a:t>usecase</a:t>
            </a:r>
            <a:r>
              <a:rPr lang="da-DK" dirty="0"/>
              <a:t> diagram, </a:t>
            </a:r>
            <a:r>
              <a:rPr lang="da-DK" dirty="0" err="1"/>
              <a:t>flowchart</a:t>
            </a:r>
            <a:r>
              <a:rPr lang="da-DK" dirty="0"/>
              <a:t>, message </a:t>
            </a:r>
            <a:r>
              <a:rPr lang="da-DK" dirty="0" err="1"/>
              <a:t>sequence</a:t>
            </a:r>
            <a:r>
              <a:rPr lang="da-DK" dirty="0"/>
              <a:t> diagram eller lignende for også at vise dem nogle af de designværktøjer vi lærer at bruge på </a:t>
            </a:r>
            <a:r>
              <a:rPr lang="da-DK" dirty="0" err="1"/>
              <a:t>ComTek</a:t>
            </a:r>
            <a:endParaRPr lang="da-DK" dirty="0"/>
          </a:p>
        </p:txBody>
      </p:sp>
      <p:sp>
        <p:nvSpPr>
          <p:cNvPr id="5" name="Pladsholder til tekst 4">
            <a:extLst>
              <a:ext uri="{FF2B5EF4-FFF2-40B4-BE49-F238E27FC236}">
                <a16:creationId xmlns:a16="http://schemas.microsoft.com/office/drawing/2014/main" id="{16F52FF4-456D-DE85-4A59-75BD338129EE}"/>
              </a:ext>
            </a:extLst>
          </p:cNvPr>
          <p:cNvSpPr>
            <a:spLocks noGrp="1"/>
          </p:cNvSpPr>
          <p:nvPr>
            <p:ph type="body" sz="quarter" idx="13"/>
          </p:nvPr>
        </p:nvSpPr>
        <p:spPr/>
        <p:txBody>
          <a:bodyPr/>
          <a:lstStyle/>
          <a:p>
            <a:endParaRPr lang="da-DK"/>
          </a:p>
        </p:txBody>
      </p:sp>
    </p:spTree>
    <p:extLst>
      <p:ext uri="{BB962C8B-B14F-4D97-AF65-F5344CB8AC3E}">
        <p14:creationId xmlns:p14="http://schemas.microsoft.com/office/powerpoint/2010/main" val="251648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CE15B6C2-BC86-70B4-134B-80D235F30B41}"/>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6A4CCA3D-A8ED-9013-91BE-57C0B4973D07}"/>
              </a:ext>
            </a:extLst>
          </p:cNvPr>
          <p:cNvSpPr>
            <a:spLocks noGrp="1"/>
          </p:cNvSpPr>
          <p:nvPr>
            <p:ph type="title"/>
          </p:nvPr>
        </p:nvSpPr>
        <p:spPr/>
        <p:txBody>
          <a:bodyPr/>
          <a:lstStyle/>
          <a:p>
            <a:r>
              <a:rPr lang="da-DK" dirty="0"/>
              <a:t>Jeres opgave - fortsat</a:t>
            </a:r>
          </a:p>
        </p:txBody>
      </p:sp>
      <p:sp>
        <p:nvSpPr>
          <p:cNvPr id="4" name="Pladsholder til tekst 3">
            <a:extLst>
              <a:ext uri="{FF2B5EF4-FFF2-40B4-BE49-F238E27FC236}">
                <a16:creationId xmlns:a16="http://schemas.microsoft.com/office/drawing/2014/main" id="{0060ABB5-8D28-A624-7A61-91753C885564}"/>
              </a:ext>
            </a:extLst>
          </p:cNvPr>
          <p:cNvSpPr>
            <a:spLocks noGrp="1"/>
          </p:cNvSpPr>
          <p:nvPr>
            <p:ph type="body" sz="quarter" idx="12"/>
          </p:nvPr>
        </p:nvSpPr>
        <p:spPr/>
        <p:txBody>
          <a:bodyPr/>
          <a:lstStyle/>
          <a:p>
            <a:r>
              <a:rPr lang="da-DK" dirty="0"/>
              <a:t>Beskriv casen</a:t>
            </a:r>
          </a:p>
          <a:p>
            <a:pPr lvl="1"/>
            <a:r>
              <a:rPr lang="da-DK" dirty="0"/>
              <a:t>Gerne med et diagram med </a:t>
            </a:r>
            <a:r>
              <a:rPr lang="da-DK" dirty="0" err="1"/>
              <a:t>IoT</a:t>
            </a:r>
            <a:r>
              <a:rPr lang="da-DK" dirty="0"/>
              <a:t> </a:t>
            </a:r>
            <a:r>
              <a:rPr lang="da-DK" dirty="0" err="1"/>
              <a:t>device</a:t>
            </a:r>
            <a:r>
              <a:rPr lang="da-DK" dirty="0"/>
              <a:t> og server på</a:t>
            </a:r>
          </a:p>
          <a:p>
            <a:pPr lvl="1"/>
            <a:r>
              <a:rPr lang="da-DK" dirty="0"/>
              <a:t>Måske et </a:t>
            </a:r>
            <a:r>
              <a:rPr lang="da-DK" dirty="0" err="1"/>
              <a:t>usecase</a:t>
            </a:r>
            <a:r>
              <a:rPr lang="da-DK" dirty="0"/>
              <a:t> diagram, </a:t>
            </a:r>
            <a:r>
              <a:rPr lang="da-DK" dirty="0" err="1"/>
              <a:t>flowchart</a:t>
            </a:r>
            <a:r>
              <a:rPr lang="da-DK" dirty="0"/>
              <a:t>, message </a:t>
            </a:r>
            <a:r>
              <a:rPr lang="da-DK" dirty="0" err="1"/>
              <a:t>sequence</a:t>
            </a:r>
            <a:r>
              <a:rPr lang="da-DK" dirty="0"/>
              <a:t> diagram eller lignende for også at vise dem nogle af de designværktøjer vi lærer at bruge på </a:t>
            </a:r>
            <a:r>
              <a:rPr lang="da-DK" dirty="0" err="1"/>
              <a:t>ComTek</a:t>
            </a:r>
            <a:endParaRPr lang="da-DK" dirty="0"/>
          </a:p>
        </p:txBody>
      </p:sp>
      <p:sp>
        <p:nvSpPr>
          <p:cNvPr id="5" name="Pladsholder til tekst 4">
            <a:extLst>
              <a:ext uri="{FF2B5EF4-FFF2-40B4-BE49-F238E27FC236}">
                <a16:creationId xmlns:a16="http://schemas.microsoft.com/office/drawing/2014/main" id="{16F52FF4-456D-DE85-4A59-75BD338129EE}"/>
              </a:ext>
            </a:extLst>
          </p:cNvPr>
          <p:cNvSpPr>
            <a:spLocks noGrp="1"/>
          </p:cNvSpPr>
          <p:nvPr>
            <p:ph type="body" sz="quarter" idx="13"/>
          </p:nvPr>
        </p:nvSpPr>
        <p:spPr/>
        <p:txBody>
          <a:bodyPr/>
          <a:lstStyle/>
          <a:p>
            <a:endParaRPr lang="da-DK"/>
          </a:p>
        </p:txBody>
      </p:sp>
    </p:spTree>
    <p:extLst>
      <p:ext uri="{BB962C8B-B14F-4D97-AF65-F5344CB8AC3E}">
        <p14:creationId xmlns:p14="http://schemas.microsoft.com/office/powerpoint/2010/main" val="3516175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54989614-9800-379D-BA16-D03660A0D6B7}"/>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p:txBody>
          <a:bodyPr/>
          <a:lstStyle/>
          <a:p>
            <a:r>
              <a:rPr lang="da-DK" dirty="0"/>
              <a:t>Jeres midler!</a:t>
            </a:r>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p:txBody>
          <a:bodyPr/>
          <a:lstStyle/>
          <a:p>
            <a:r>
              <a:rPr lang="da-DK" dirty="0" err="1"/>
              <a:t>IoT</a:t>
            </a:r>
            <a:r>
              <a:rPr lang="da-DK" dirty="0"/>
              <a:t> Device</a:t>
            </a:r>
          </a:p>
          <a:p>
            <a:pPr lvl="1"/>
            <a:r>
              <a:rPr lang="da-DK" dirty="0" err="1"/>
              <a:t>Microcontroller</a:t>
            </a:r>
            <a:r>
              <a:rPr lang="da-DK" dirty="0"/>
              <a:t>: ESP32</a:t>
            </a:r>
          </a:p>
          <a:p>
            <a:pPr lvl="1"/>
            <a:r>
              <a:rPr lang="da-DK" dirty="0"/>
              <a:t>Sensor: DHT11</a:t>
            </a:r>
          </a:p>
          <a:p>
            <a:pPr lvl="1"/>
            <a:r>
              <a:rPr lang="da-DK" dirty="0"/>
              <a:t>Kommunikationsform: UDP </a:t>
            </a:r>
            <a:r>
              <a:rPr lang="da-DK" dirty="0" err="1"/>
              <a:t>socket</a:t>
            </a:r>
            <a:r>
              <a:rPr lang="da-DK" dirty="0"/>
              <a:t> via </a:t>
            </a:r>
            <a:r>
              <a:rPr lang="da-DK" dirty="0" err="1"/>
              <a:t>WiFi</a:t>
            </a:r>
            <a:endParaRPr lang="da-DK" dirty="0"/>
          </a:p>
          <a:p>
            <a:pPr lvl="1"/>
            <a:r>
              <a:rPr lang="da-DK" dirty="0"/>
              <a:t>Pakkestruktur: JSON</a:t>
            </a:r>
          </a:p>
          <a:p>
            <a:pPr marL="338138" lvl="1" indent="0">
              <a:buNone/>
            </a:pPr>
            <a:endParaRPr lang="da-DK" dirty="0"/>
          </a:p>
          <a:p>
            <a:r>
              <a:rPr lang="da-DK" dirty="0"/>
              <a:t>Server</a:t>
            </a:r>
          </a:p>
          <a:p>
            <a:pPr lvl="1"/>
            <a:r>
              <a:rPr lang="da-DK" dirty="0"/>
              <a:t>Python</a:t>
            </a:r>
          </a:p>
          <a:p>
            <a:pPr lvl="1"/>
            <a:r>
              <a:rPr lang="da-DK" dirty="0"/>
              <a:t>UDP Server </a:t>
            </a:r>
            <a:r>
              <a:rPr lang="da-DK" dirty="0" err="1"/>
              <a:t>socket</a:t>
            </a:r>
            <a:endParaRPr lang="da-DK" dirty="0"/>
          </a:p>
          <a:p>
            <a:pPr lvl="1"/>
            <a:r>
              <a:rPr lang="da-DK" dirty="0"/>
              <a:t>Print </a:t>
            </a:r>
            <a:r>
              <a:rPr lang="da-DK"/>
              <a:t>modtaget data</a:t>
            </a:r>
            <a:endParaRPr lang="da-DK" dirty="0"/>
          </a:p>
          <a:p>
            <a:endParaRPr lang="da-DK" dirty="0"/>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endParaRPr lang="da-DK"/>
          </a:p>
        </p:txBody>
      </p:sp>
      <p:pic>
        <p:nvPicPr>
          <p:cNvPr id="6" name="Picture 2" descr="Read temperature and humidity measured by DHT11 connected to ESP32">
            <a:extLst>
              <a:ext uri="{FF2B5EF4-FFF2-40B4-BE49-F238E27FC236}">
                <a16:creationId xmlns:a16="http://schemas.microsoft.com/office/drawing/2014/main" id="{28A15950-B847-F1D4-131B-FAD92E8A65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 r="89"/>
          <a:stretch/>
        </p:blipFill>
        <p:spPr bwMode="auto">
          <a:xfrm>
            <a:off x="6356814" y="1552942"/>
            <a:ext cx="5835186" cy="3752115"/>
          </a:xfrm>
          <a:prstGeom prst="rect">
            <a:avLst/>
          </a:prstGeom>
          <a:noFill/>
          <a:extLst>
            <a:ext uri="{909E8E84-426E-40DD-AFC4-6F175D3DCCD1}">
              <a14:hiddenFill xmlns:a14="http://schemas.microsoft.com/office/drawing/2010/main">
                <a:solidFill>
                  <a:srgbClr val="FFFFFF"/>
                </a:solidFill>
              </a14:hiddenFill>
            </a:ext>
          </a:extLst>
        </p:spPr>
      </p:pic>
      <p:sp>
        <p:nvSpPr>
          <p:cNvPr id="7" name="Tekstfelt 6">
            <a:extLst>
              <a:ext uri="{FF2B5EF4-FFF2-40B4-BE49-F238E27FC236}">
                <a16:creationId xmlns:a16="http://schemas.microsoft.com/office/drawing/2014/main" id="{E56A4D67-ABC2-ECB1-7FB4-7DE46C5AC819}"/>
              </a:ext>
            </a:extLst>
          </p:cNvPr>
          <p:cNvSpPr txBox="1"/>
          <p:nvPr/>
        </p:nvSpPr>
        <p:spPr>
          <a:xfrm>
            <a:off x="7111562" y="5011904"/>
            <a:ext cx="6097314" cy="215444"/>
          </a:xfrm>
          <a:prstGeom prst="rect">
            <a:avLst/>
          </a:prstGeom>
          <a:noFill/>
          <a:effectLst/>
        </p:spPr>
        <p:txBody>
          <a:bodyPr wrap="square">
            <a:spAutoFit/>
          </a:bodyPr>
          <a:lstStyle/>
          <a:p>
            <a:r>
              <a:rPr lang="da-DK" sz="800" dirty="0"/>
              <a:t>https://www.robotique.site/tutorial/read-temperature-and-humidity-measured-by-dht11-connected-to-esp32/</a:t>
            </a:r>
          </a:p>
        </p:txBody>
      </p:sp>
    </p:spTree>
    <p:extLst>
      <p:ext uri="{BB962C8B-B14F-4D97-AF65-F5344CB8AC3E}">
        <p14:creationId xmlns:p14="http://schemas.microsoft.com/office/powerpoint/2010/main" val="278381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54989614-9800-379D-BA16-D03660A0D6B7}"/>
              </a:ext>
            </a:extLst>
          </p:cNvPr>
          <p:cNvSpPr>
            <a:spLocks noGrp="1"/>
          </p:cNvSpPr>
          <p:nvPr>
            <p:ph type="pic" sz="quarter" idx="11"/>
          </p:nvPr>
        </p:nvSpPr>
        <p:spPr/>
        <p:txBody>
          <a:bodyPr/>
          <a:lstStyle/>
          <a:p>
            <a:endParaRPr lang="da-DK"/>
          </a:p>
        </p:txBody>
      </p:sp>
      <p:sp>
        <p:nvSpPr>
          <p:cNvPr id="3" name="Titel 2">
            <a:extLst>
              <a:ext uri="{FF2B5EF4-FFF2-40B4-BE49-F238E27FC236}">
                <a16:creationId xmlns:a16="http://schemas.microsoft.com/office/drawing/2014/main" id="{B227E7FD-8149-4CFA-939B-05B98F91C5B4}"/>
              </a:ext>
            </a:extLst>
          </p:cNvPr>
          <p:cNvSpPr>
            <a:spLocks noGrp="1"/>
          </p:cNvSpPr>
          <p:nvPr>
            <p:ph type="title"/>
          </p:nvPr>
        </p:nvSpPr>
        <p:spPr/>
        <p:txBody>
          <a:bodyPr/>
          <a:lstStyle/>
          <a:p>
            <a:r>
              <a:rPr lang="da-DK" dirty="0"/>
              <a:t>Hardware og kodeeksempler</a:t>
            </a:r>
          </a:p>
        </p:txBody>
      </p:sp>
      <p:sp>
        <p:nvSpPr>
          <p:cNvPr id="4" name="Pladsholder til tekst 3">
            <a:extLst>
              <a:ext uri="{FF2B5EF4-FFF2-40B4-BE49-F238E27FC236}">
                <a16:creationId xmlns:a16="http://schemas.microsoft.com/office/drawing/2014/main" id="{70B44BA9-D4A1-8620-AAEE-4D27E86A2DCA}"/>
              </a:ext>
            </a:extLst>
          </p:cNvPr>
          <p:cNvSpPr>
            <a:spLocks noGrp="1"/>
          </p:cNvSpPr>
          <p:nvPr>
            <p:ph type="body" sz="quarter" idx="12"/>
          </p:nvPr>
        </p:nvSpPr>
        <p:spPr/>
        <p:txBody>
          <a:bodyPr/>
          <a:lstStyle/>
          <a:p>
            <a:r>
              <a:rPr lang="da-DK" dirty="0"/>
              <a:t>Sæt link til </a:t>
            </a:r>
            <a:r>
              <a:rPr lang="da-DK" dirty="0" err="1"/>
              <a:t>github</a:t>
            </a:r>
            <a:r>
              <a:rPr lang="da-DK" dirty="0"/>
              <a:t> eller lignende ind her</a:t>
            </a:r>
          </a:p>
        </p:txBody>
      </p:sp>
      <p:sp>
        <p:nvSpPr>
          <p:cNvPr id="5" name="Pladsholder til tekst 4">
            <a:extLst>
              <a:ext uri="{FF2B5EF4-FFF2-40B4-BE49-F238E27FC236}">
                <a16:creationId xmlns:a16="http://schemas.microsoft.com/office/drawing/2014/main" id="{CFED8C01-CDDF-4152-0A4D-DF1C7D66CC64}"/>
              </a:ext>
            </a:extLst>
          </p:cNvPr>
          <p:cNvSpPr>
            <a:spLocks noGrp="1"/>
          </p:cNvSpPr>
          <p:nvPr>
            <p:ph type="body" sz="quarter" idx="13"/>
          </p:nvPr>
        </p:nvSpPr>
        <p:spPr/>
        <p:txBody>
          <a:bodyPr/>
          <a:lstStyle/>
          <a:p>
            <a:endParaRPr lang="da-DK"/>
          </a:p>
        </p:txBody>
      </p:sp>
    </p:spTree>
    <p:extLst>
      <p:ext uri="{BB962C8B-B14F-4D97-AF65-F5344CB8AC3E}">
        <p14:creationId xmlns:p14="http://schemas.microsoft.com/office/powerpoint/2010/main" val="2135680209"/>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rial">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17AFB7EF-DF65-47DA-ABE1-97F599FC1E52}" vid="{900B7545-0238-4A30-953C-2F515DBB31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5eaab4c3-db73-4b93-9200-350b498c50e8"/>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1790affa-1f64-4e58-8dd7-745390e575dd"/>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941783_aau-16_9-arial-dk</Template>
  <TotalTime>18</TotalTime>
  <Words>183</Words>
  <Application>Microsoft Office PowerPoint</Application>
  <PresentationFormat>Widescreen</PresentationFormat>
  <Paragraphs>30</Paragraphs>
  <Slides>10</Slides>
  <Notes>1</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10</vt:i4>
      </vt:variant>
    </vt:vector>
  </HeadingPairs>
  <TitlesOfParts>
    <vt:vector size="14" baseType="lpstr">
      <vt:lpstr>Arial</vt:lpstr>
      <vt:lpstr>Barlow</vt:lpstr>
      <vt:lpstr>Calibri</vt:lpstr>
      <vt:lpstr>AAU PowerPoint</vt:lpstr>
      <vt:lpstr>Computerteknologi case IoT device + server</vt:lpstr>
      <vt:lpstr>PowerPoint-præsentation</vt:lpstr>
      <vt:lpstr>IoT device + server</vt:lpstr>
      <vt:lpstr>Hvad er en IoT device?</vt:lpstr>
      <vt:lpstr>Hvad er en server?</vt:lpstr>
      <vt:lpstr>Jeres opgave!</vt:lpstr>
      <vt:lpstr>Jeres opgave - fortsat</vt:lpstr>
      <vt:lpstr>Jeres midler!</vt:lpstr>
      <vt:lpstr>Hardware og kodeeksempler</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Marcus Juhl Andersson</dc:creator>
  <cp:lastModifiedBy>Marcus Juhl Andersson</cp:lastModifiedBy>
  <cp:revision>14</cp:revision>
  <cp:lastPrinted>2017-03-09T03:48:56Z</cp:lastPrinted>
  <dcterms:created xsi:type="dcterms:W3CDTF">2024-10-19T17:58:08Z</dcterms:created>
  <dcterms:modified xsi:type="dcterms:W3CDTF">2024-10-19T18:16:42Z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